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3A6"/>
    <a:srgbClr val="5CD4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1267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13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4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9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1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1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2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8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7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015C6-2CC3-8342-80FB-49367593C55C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6561E-5813-AB47-A489-54C6C25C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5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1213" y="2553254"/>
            <a:ext cx="7031405" cy="108065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www.allergyimmunology.org.au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6802" y="3948545"/>
            <a:ext cx="7248340" cy="2327564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AIFA aims to: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Encourage early career researchers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Promote national collaborations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Fund projects with good clinical outcomes for patients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72" y="540327"/>
            <a:ext cx="3800856" cy="164287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215858"/>
            <a:ext cx="9144000" cy="19664"/>
          </a:xfrm>
          <a:prstGeom prst="line">
            <a:avLst/>
          </a:prstGeom>
          <a:ln w="28575">
            <a:solidFill>
              <a:srgbClr val="2FB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613543"/>
            <a:ext cx="9144000" cy="19664"/>
          </a:xfrm>
          <a:prstGeom prst="line">
            <a:avLst/>
          </a:prstGeom>
          <a:ln w="28575">
            <a:solidFill>
              <a:srgbClr val="2FB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878529" y="0"/>
            <a:ext cx="0" cy="6858000"/>
          </a:xfrm>
          <a:prstGeom prst="line">
            <a:avLst/>
          </a:prstGeom>
          <a:ln w="28575">
            <a:solidFill>
              <a:srgbClr val="2FB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0890" y="0"/>
            <a:ext cx="0" cy="6858000"/>
          </a:xfrm>
          <a:prstGeom prst="line">
            <a:avLst/>
          </a:prstGeom>
          <a:ln w="28575">
            <a:solidFill>
              <a:srgbClr val="2FB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904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www.allergyimmunology.org.au </vt:lpstr>
    </vt:vector>
  </TitlesOfParts>
  <Company>Smart Allergy Services Pty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Smart</dc:creator>
  <cp:lastModifiedBy>Foundation</cp:lastModifiedBy>
  <cp:revision>7</cp:revision>
  <cp:lastPrinted>2015-11-23T05:57:14Z</cp:lastPrinted>
  <dcterms:created xsi:type="dcterms:W3CDTF">2015-03-06T23:03:57Z</dcterms:created>
  <dcterms:modified xsi:type="dcterms:W3CDTF">2015-11-23T23:43:16Z</dcterms:modified>
</cp:coreProperties>
</file>