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797675" cy="9872663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2639E6DE-168C-9844-80C9-D6A4E3481946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63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E719-0351-3248-8D87-54816440644F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1A9-8DE9-7041-A75D-E058AC215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82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E719-0351-3248-8D87-54816440644F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1A9-8DE9-7041-A75D-E058AC215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443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E719-0351-3248-8D87-54816440644F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1A9-8DE9-7041-A75D-E058AC215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83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E719-0351-3248-8D87-54816440644F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1A9-8DE9-7041-A75D-E058AC215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374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E719-0351-3248-8D87-54816440644F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1A9-8DE9-7041-A75D-E058AC215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556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E719-0351-3248-8D87-54816440644F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1A9-8DE9-7041-A75D-E058AC215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87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E719-0351-3248-8D87-54816440644F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1A9-8DE9-7041-A75D-E058AC215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135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E719-0351-3248-8D87-54816440644F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1A9-8DE9-7041-A75D-E058AC215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82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E719-0351-3248-8D87-54816440644F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1A9-8DE9-7041-A75D-E058AC215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457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E719-0351-3248-8D87-54816440644F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1A9-8DE9-7041-A75D-E058AC215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96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E719-0351-3248-8D87-54816440644F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21A9-8DE9-7041-A75D-E058AC215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581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BE719-0351-3248-8D87-54816440644F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721A9-8DE9-7041-A75D-E058AC215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004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94052" y="0"/>
            <a:ext cx="51117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12" descr="AIFA logo 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55" y="404101"/>
            <a:ext cx="3425345" cy="13020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75125" y="1270000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0690" y="5681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0292" y="3987672"/>
            <a:ext cx="39230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AIFA aims to: </a:t>
            </a:r>
          </a:p>
          <a:p>
            <a:endParaRPr lang="en-US" sz="800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Encourage early career researchers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Promote national collaborations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Focus on good clinical outcomes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dirty="0" smtClean="0"/>
              <a:t>To donate visit: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www.allergyimmunology.org.au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0490" y="2074838"/>
            <a:ext cx="39230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AIFA mission:  </a:t>
            </a:r>
          </a:p>
          <a:p>
            <a:endParaRPr lang="en-US" sz="800" dirty="0" smtClean="0"/>
          </a:p>
          <a:p>
            <a:r>
              <a:rPr lang="en-US" dirty="0" smtClean="0"/>
              <a:t>To improve the health of people with allergy and other immune diseases by funding medical research and raising awareness.</a:t>
            </a:r>
            <a:endParaRPr lang="en-US" dirty="0"/>
          </a:p>
        </p:txBody>
      </p:sp>
      <p:pic>
        <p:nvPicPr>
          <p:cNvPr id="19" name="Content Placeholder 18" descr="AIFA's flying girl for PP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52959" y="0"/>
            <a:ext cx="4247011" cy="6858000"/>
          </a:xfrm>
        </p:spPr>
      </p:pic>
    </p:spTree>
    <p:extLst>
      <p:ext uri="{BB962C8B-B14F-4D97-AF65-F5344CB8AC3E}">
        <p14:creationId xmlns:p14="http://schemas.microsoft.com/office/powerpoint/2010/main" xmlns="" val="41757411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44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haskard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Haskard</dc:creator>
  <cp:lastModifiedBy>Suzanne</cp:lastModifiedBy>
  <cp:revision>7</cp:revision>
  <cp:lastPrinted>2015-11-23T06:02:48Z</cp:lastPrinted>
  <dcterms:created xsi:type="dcterms:W3CDTF">2015-09-09T01:29:38Z</dcterms:created>
  <dcterms:modified xsi:type="dcterms:W3CDTF">2015-12-10T05:57:30Z</dcterms:modified>
</cp:coreProperties>
</file>